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6" r:id="rId7"/>
    <p:sldId id="259" r:id="rId8"/>
    <p:sldId id="261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2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8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40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992964-EA27-D04C-9D52-C359FDD414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03865" cy="6858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C3CBB-DCDF-A343-B562-369347B62915}"/>
              </a:ext>
            </a:extLst>
          </p:cNvPr>
          <p:cNvSpPr/>
          <p:nvPr userDrawn="1"/>
        </p:nvSpPr>
        <p:spPr>
          <a:xfrm>
            <a:off x="6096000" y="1577789"/>
            <a:ext cx="6096000" cy="5280211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829493-3CE7-E44A-8FA3-B06EDE8A9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537" t="-20200" r="22555" b="14726"/>
          <a:stretch/>
        </p:blipFill>
        <p:spPr>
          <a:xfrm>
            <a:off x="7734271" y="1049080"/>
            <a:ext cx="4459199" cy="5808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CF3A2B-A4FD-2649-B936-4749F0ABB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8821" y="5618560"/>
            <a:ext cx="4927329" cy="8099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Museo 500" panose="02000000000000000000" pitchFamily="2" charset="77"/>
              </a:defRPr>
            </a:lvl2pPr>
            <a:lvl3pPr marL="914377" indent="0">
              <a:buNone/>
              <a:defRPr sz="2000" b="0" i="0">
                <a:latin typeface="Museo 500" panose="02000000000000000000" pitchFamily="2" charset="77"/>
              </a:defRPr>
            </a:lvl3pPr>
            <a:lvl4pPr marL="1371566" indent="0">
              <a:buNone/>
              <a:defRPr sz="2000" b="0" i="0">
                <a:latin typeface="Museo 500" panose="02000000000000000000" pitchFamily="2" charset="77"/>
              </a:defRPr>
            </a:lvl4pPr>
            <a:lvl5pPr marL="1828754" indent="0">
              <a:buNone/>
              <a:defRPr sz="2000" b="0" i="0">
                <a:latin typeface="Museo 500" panose="02000000000000000000" pitchFamily="2" charset="77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424F0D-B1A0-CA47-94C7-86E7142FB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067" y="2012374"/>
            <a:ext cx="4938533" cy="142846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67"/>
              </a:lnSpc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2B034C0-EEF4-D448-AA80-5677BDABE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1737" y="1578000"/>
            <a:ext cx="4280264" cy="528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3" y="972462"/>
            <a:ext cx="631194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9566C-7CC1-0840-8F55-9D4BB0180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64" t="-6228" r="-6364" b="23469"/>
          <a:stretch/>
        </p:blipFill>
        <p:spPr>
          <a:xfrm>
            <a:off x="-1" y="3112618"/>
            <a:ext cx="4525671" cy="374538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DK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445" y="1578000"/>
            <a:ext cx="4271556" cy="528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22688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66919-E890-F841-958F-5371ECD8E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0" t="521" r="-6250" b="25521"/>
          <a:stretch/>
        </p:blipFill>
        <p:spPr>
          <a:xfrm>
            <a:off x="0" y="3450000"/>
            <a:ext cx="4608000" cy="340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854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86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6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84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59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30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8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9AB8-EF19-4DB1-8890-16B811316772}" type="datetimeFigureOut">
              <a:rPr lang="da-DK" smtClean="0"/>
              <a:t>08-01-2025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4402-810F-8A4A-AEC6-221D4D2DB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Uge 7-  </a:t>
            </a:r>
            <a:r>
              <a:rPr lang="da-DK" dirty="0"/>
              <a:t>7</a:t>
            </a:r>
            <a:r>
              <a:rPr lang="da-DK" dirty="0" smtClean="0"/>
              <a:t>.-13. Februar</a:t>
            </a:r>
            <a:br>
              <a:rPr lang="da-DK" dirty="0" smtClean="0"/>
            </a:br>
            <a:r>
              <a:rPr lang="da-DK" dirty="0" smtClean="0"/>
              <a:t>fredag til torsdag</a:t>
            </a:r>
            <a:endParaRPr lang="en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08A4F2-A06D-BE49-8A92-A5ACA7B04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067" y="2012375"/>
            <a:ext cx="4938533" cy="1321030"/>
          </a:xfrm>
        </p:spPr>
        <p:txBody>
          <a:bodyPr/>
          <a:lstStyle/>
          <a:p>
            <a:r>
              <a:rPr lang="da-DK" dirty="0"/>
              <a:t>Skitur </a:t>
            </a:r>
            <a:r>
              <a:rPr lang="da-DK" dirty="0" smtClean="0"/>
              <a:t>til </a:t>
            </a:r>
            <a:r>
              <a:rPr lang="da-DK" dirty="0" err="1" smtClean="0"/>
              <a:t>Nassfeld</a:t>
            </a:r>
            <a:r>
              <a:rPr lang="da-DK" dirty="0" smtClean="0"/>
              <a:t>, Østrig</a:t>
            </a:r>
            <a:endParaRPr lang="en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20332"/>
          <a:stretch>
            <a:fillRect/>
          </a:stretch>
        </p:blipFill>
        <p:spPr/>
      </p:pic>
      <p:sp>
        <p:nvSpPr>
          <p:cNvPr id="2" name="Rektangel 1"/>
          <p:cNvSpPr/>
          <p:nvPr/>
        </p:nvSpPr>
        <p:spPr>
          <a:xfrm rot="10030460" flipV="1">
            <a:off x="8028996" y="3611208"/>
            <a:ext cx="31765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8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962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18CC85-AA58-A549-9A72-6E08642242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7" y="3016750"/>
            <a:ext cx="4271683" cy="24035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i aften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r>
              <a:rPr lang="en-GB" sz="1200" b="1" dirty="0" err="1" smtClean="0"/>
              <a:t>Gennemgang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af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turen</a:t>
            </a:r>
            <a:endParaRPr lang="en-GB" sz="1200" b="1" dirty="0" smtClean="0"/>
          </a:p>
          <a:p>
            <a:pPr lvl="1"/>
            <a:r>
              <a:rPr lang="en-GB" sz="1200" b="1" dirty="0" err="1" smtClean="0"/>
              <a:t>Rejsen</a:t>
            </a:r>
            <a:endParaRPr lang="en-GB" sz="1200" b="1" dirty="0" smtClean="0"/>
          </a:p>
          <a:p>
            <a:pPr lvl="1"/>
            <a:r>
              <a:rPr lang="en-GB" sz="1200" b="1" dirty="0" err="1" smtClean="0"/>
              <a:t>Dagligdagen</a:t>
            </a:r>
            <a:endParaRPr lang="en-GB" sz="1200" b="1" dirty="0" smtClean="0"/>
          </a:p>
          <a:p>
            <a:r>
              <a:rPr lang="en-GB" sz="1200" b="1" dirty="0" err="1" smtClean="0"/>
              <a:t>Pakkeliste</a:t>
            </a:r>
            <a:endParaRPr lang="en-GB" sz="1200" b="1" dirty="0" smtClean="0"/>
          </a:p>
          <a:p>
            <a:r>
              <a:rPr lang="en-GB" sz="1200" b="1" dirty="0" err="1" smtClean="0"/>
              <a:t>Regler</a:t>
            </a:r>
            <a:endParaRPr lang="en-GB" sz="1200" b="1" dirty="0" smtClean="0"/>
          </a:p>
          <a:p>
            <a:r>
              <a:rPr lang="en-GB" sz="1200" b="1" dirty="0" err="1" smtClean="0"/>
              <a:t>Spørgsmål</a:t>
            </a:r>
            <a:endParaRPr lang="en-GB" sz="1200" b="1" dirty="0" smtClean="0"/>
          </a:p>
          <a:p>
            <a:r>
              <a:rPr lang="en-GB" sz="1200" b="1" dirty="0" smtClean="0"/>
              <a:t>Excel-ark med ski-info </a:t>
            </a:r>
            <a:r>
              <a:rPr lang="en-GB" sz="1200" b="1" dirty="0" err="1" smtClean="0"/>
              <a:t>og</a:t>
            </a:r>
            <a:r>
              <a:rPr lang="en-GB" sz="1200" b="1" dirty="0" smtClean="0"/>
              <a:t> kopi </a:t>
            </a:r>
            <a:r>
              <a:rPr lang="en-GB" sz="1200" b="1" dirty="0" err="1" smtClean="0"/>
              <a:t>af</a:t>
            </a:r>
            <a:r>
              <a:rPr lang="en-GB" sz="1200" b="1" dirty="0" smtClean="0"/>
              <a:t> pas/</a:t>
            </a:r>
            <a:r>
              <a:rPr lang="en-GB" sz="1200" b="1" dirty="0" err="1" smtClean="0"/>
              <a:t>blåt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sygebevis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2671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Rejsen</a:t>
            </a:r>
            <a:r>
              <a:rPr lang="da-DK" sz="1200" b="1" dirty="0" smtClean="0"/>
              <a:t> </a:t>
            </a:r>
            <a:r>
              <a:rPr lang="da-DK" sz="1600" b="1" dirty="0" smtClean="0"/>
              <a:t>til Østrig </a:t>
            </a:r>
            <a:r>
              <a:rPr lang="da-DK" sz="1200" dirty="0" smtClean="0"/>
              <a:t>(med forbehold for ændringer)</a:t>
            </a:r>
          </a:p>
          <a:p>
            <a:pPr>
              <a:buFontTx/>
              <a:buChar char="-"/>
            </a:pPr>
            <a:r>
              <a:rPr lang="da-DK" sz="1200" b="1" dirty="0" smtClean="0"/>
              <a:t>Afgang fra UngRingsted – Korsevænget – </a:t>
            </a:r>
            <a:r>
              <a:rPr lang="da-DK" sz="1200" b="1" dirty="0" smtClean="0"/>
              <a:t> fredag, d</a:t>
            </a:r>
            <a:r>
              <a:rPr lang="da-DK" sz="1200" b="1" dirty="0" smtClean="0"/>
              <a:t>. 7. februar kl 13.30</a:t>
            </a:r>
          </a:p>
          <a:p>
            <a:pPr lvl="1">
              <a:buFontTx/>
              <a:buChar char="-"/>
            </a:pPr>
            <a:r>
              <a:rPr lang="da-DK" sz="1100" dirty="0" smtClean="0"/>
              <a:t>I skal møde op senest et kvarter før, så vi kan krydse jer af. Gerne 30 min før.</a:t>
            </a:r>
          </a:p>
          <a:p>
            <a:pPr lvl="1">
              <a:buFontTx/>
              <a:buChar char="-"/>
            </a:pPr>
            <a:r>
              <a:rPr lang="da-DK" sz="1100" dirty="0" smtClean="0"/>
              <a:t>For at få lov til at komme ind i bussen SKAL du kunne fremvise et gyldigt pas.</a:t>
            </a:r>
          </a:p>
          <a:p>
            <a:pPr>
              <a:buFontTx/>
              <a:buChar char="-"/>
            </a:pPr>
            <a:r>
              <a:rPr lang="da-DK" sz="1100" b="1" dirty="0" smtClean="0"/>
              <a:t>Forventet ankomst til Jugendsportshotel kl 8.00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kan ikke overtage værelser før kl 15, men hotellet har mulighed for at opbevare vores baggage.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spiser morgenmad på hotellet og laver en madpakke. 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får udleveret skiudstyr samt liftkort og tager ud på pisterne, sammen.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65" y="2512752"/>
            <a:ext cx="4273435" cy="28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Rejsen</a:t>
            </a:r>
            <a:r>
              <a:rPr lang="da-DK" sz="1200" b="1" dirty="0" smtClean="0"/>
              <a:t> </a:t>
            </a:r>
            <a:r>
              <a:rPr lang="da-DK" sz="1600" b="1" dirty="0" smtClean="0"/>
              <a:t>fra Østrig </a:t>
            </a:r>
            <a:r>
              <a:rPr lang="da-DK" sz="1200" dirty="0" smtClean="0"/>
              <a:t>(stadig med forbehold for ændringer)</a:t>
            </a:r>
          </a:p>
          <a:p>
            <a:pPr>
              <a:buFontTx/>
              <a:buChar char="-"/>
            </a:pPr>
            <a:r>
              <a:rPr lang="da-DK" sz="1200" b="1" dirty="0" smtClean="0"/>
              <a:t>Onsdag</a:t>
            </a:r>
            <a:r>
              <a:rPr lang="da-DK" sz="1200" b="1" dirty="0" smtClean="0"/>
              <a:t> </a:t>
            </a:r>
            <a:r>
              <a:rPr lang="da-DK" sz="1200" b="1" dirty="0" smtClean="0"/>
              <a:t>d. </a:t>
            </a:r>
            <a:r>
              <a:rPr lang="da-DK" sz="1200" b="1" dirty="0" smtClean="0"/>
              <a:t>12. </a:t>
            </a:r>
            <a:r>
              <a:rPr lang="da-DK" sz="1200" b="1" dirty="0" smtClean="0"/>
              <a:t>februar</a:t>
            </a:r>
          </a:p>
          <a:p>
            <a:pPr lvl="1">
              <a:buFontTx/>
              <a:buChar char="-"/>
            </a:pPr>
            <a:r>
              <a:rPr lang="da-DK" sz="1200" dirty="0" smtClean="0"/>
              <a:t>Vi spiser morgenmad og pakker vores værelser sammen. Værelserne skal være afleveret kl. 10, men hotellet kan opbevare vores baggage.</a:t>
            </a:r>
          </a:p>
          <a:p>
            <a:pPr lvl="1">
              <a:buFontTx/>
              <a:buChar char="-"/>
            </a:pPr>
            <a:r>
              <a:rPr lang="da-DK" sz="1200" dirty="0" smtClean="0"/>
              <a:t>Vi star på ski hele dagen, og skal have afleveret alt skiudstyr inden aftensmad.</a:t>
            </a:r>
          </a:p>
          <a:p>
            <a:pPr lvl="1">
              <a:buFontTx/>
              <a:buChar char="-"/>
            </a:pPr>
            <a:r>
              <a:rPr lang="da-DK" sz="1200" dirty="0" smtClean="0"/>
              <a:t>Mulighed for et bad, inden aftensmad og afgang.</a:t>
            </a:r>
          </a:p>
          <a:p>
            <a:pPr>
              <a:buFontTx/>
              <a:buChar char="-"/>
            </a:pPr>
            <a:r>
              <a:rPr lang="da-DK" sz="1200" b="1" dirty="0" smtClean="0"/>
              <a:t>Afrejse fra </a:t>
            </a:r>
            <a:r>
              <a:rPr lang="da-DK" sz="1200" b="1" dirty="0" err="1" smtClean="0"/>
              <a:t>Nassfeld</a:t>
            </a:r>
            <a:r>
              <a:rPr lang="da-DK" sz="1200" b="1" dirty="0" smtClean="0"/>
              <a:t> kl 19.00.</a:t>
            </a:r>
          </a:p>
          <a:p>
            <a:pPr>
              <a:buFontTx/>
              <a:buChar char="-"/>
            </a:pPr>
            <a:r>
              <a:rPr lang="da-DK" sz="1200" b="1" dirty="0" smtClean="0"/>
              <a:t>Ankomst til UngRingsted </a:t>
            </a:r>
            <a:r>
              <a:rPr lang="da-DK" sz="1200" b="1" dirty="0" smtClean="0"/>
              <a:t>Torsdag </a:t>
            </a:r>
            <a:r>
              <a:rPr lang="da-DK" sz="1200" b="1" dirty="0" smtClean="0"/>
              <a:t>d. 13. februar kl 13.30.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9342"/>
          <a:stretch/>
        </p:blipFill>
        <p:spPr>
          <a:xfrm>
            <a:off x="7924800" y="2211211"/>
            <a:ext cx="4267200" cy="26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Dagligdagen</a:t>
            </a:r>
            <a:endParaRPr lang="da-DK" sz="1200" dirty="0" smtClean="0"/>
          </a:p>
          <a:p>
            <a:pPr>
              <a:buFontTx/>
              <a:buChar char="-"/>
            </a:pPr>
            <a:r>
              <a:rPr lang="da-DK" sz="1200" b="1" dirty="0" smtClean="0"/>
              <a:t>Alle mødes til morgenmad inden kl 8.00.</a:t>
            </a:r>
          </a:p>
          <a:p>
            <a:pPr lvl="1">
              <a:buFontTx/>
              <a:buChar char="-"/>
            </a:pPr>
            <a:r>
              <a:rPr lang="da-DK" sz="1200" b="1" dirty="0" smtClean="0"/>
              <a:t>Vi laver madpakker, og der er mulighed for at købe snacks ved pisterne.</a:t>
            </a:r>
          </a:p>
          <a:p>
            <a:pPr>
              <a:buFontTx/>
              <a:buChar char="-"/>
            </a:pPr>
            <a:r>
              <a:rPr lang="da-DK" sz="1200" b="1" dirty="0" smtClean="0"/>
              <a:t>Vi står på ski hele dagen (Millennium Express, åben kl.0830-1645)</a:t>
            </a:r>
          </a:p>
          <a:p>
            <a:pPr lvl="1">
              <a:buFontTx/>
              <a:buChar char="-"/>
            </a:pPr>
            <a:r>
              <a:rPr lang="da-DK" sz="1200" b="1" dirty="0" smtClean="0"/>
              <a:t>Vi mødes kort mellem kl 12-13.</a:t>
            </a:r>
          </a:p>
          <a:p>
            <a:pPr>
              <a:buFontTx/>
              <a:buChar char="-"/>
            </a:pPr>
            <a:r>
              <a:rPr lang="da-DK" sz="1200" b="1" dirty="0" smtClean="0"/>
              <a:t>Vi spiser aftensmad på hotellet.</a:t>
            </a:r>
          </a:p>
          <a:p>
            <a:pPr>
              <a:buFontTx/>
              <a:buChar char="-"/>
            </a:pPr>
            <a:r>
              <a:rPr lang="da-DK" sz="1200" b="1" dirty="0" smtClean="0"/>
              <a:t>Hygge og fællesskab indtil kl 22.00.</a:t>
            </a:r>
          </a:p>
          <a:p>
            <a:pPr>
              <a:buFontTx/>
              <a:buChar char="-"/>
            </a:pPr>
            <a:r>
              <a:rPr lang="da-DK" sz="1200" b="1" dirty="0" smtClean="0"/>
              <a:t>Vi går til ro kl 22.30.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21" y="1928735"/>
            <a:ext cx="4284679" cy="28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3204" y="0"/>
            <a:ext cx="6311944" cy="956273"/>
          </a:xfrm>
        </p:spPr>
        <p:txBody>
          <a:bodyPr/>
          <a:lstStyle/>
          <a:p>
            <a:r>
              <a:rPr lang="da-DK" dirty="0" smtClean="0"/>
              <a:t>Pakkeliste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4" y="2151017"/>
            <a:ext cx="5820756" cy="352571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317" y="1305097"/>
            <a:ext cx="3763425" cy="5442491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 rot="10800000" flipV="1">
            <a:off x="6143105" y="2795613"/>
            <a:ext cx="2011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b="1" dirty="0" smtClean="0"/>
              <a:t>HUSK:</a:t>
            </a:r>
            <a:br>
              <a:rPr lang="da-DK" sz="1600" b="1" dirty="0" smtClean="0"/>
            </a:br>
            <a:r>
              <a:rPr lang="da-DK" sz="1600" b="1" dirty="0" smtClean="0"/>
              <a:t/>
            </a:r>
            <a:br>
              <a:rPr lang="da-DK" sz="1600" b="1" dirty="0" smtClean="0"/>
            </a:br>
            <a:r>
              <a:rPr lang="da-DK" sz="1600" b="1" dirty="0" smtClean="0"/>
              <a:t>-</a:t>
            </a:r>
            <a:r>
              <a:rPr lang="da-DK" sz="1600" b="1" dirty="0" smtClean="0">
                <a:solidFill>
                  <a:srgbClr val="FFFF00"/>
                </a:solidFill>
              </a:rPr>
              <a:t>Gult</a:t>
            </a:r>
            <a:r>
              <a:rPr lang="da-DK" sz="1600" b="1" dirty="0" smtClean="0"/>
              <a:t> sygesikring</a:t>
            </a:r>
          </a:p>
          <a:p>
            <a:r>
              <a:rPr lang="da-DK" sz="1600" b="1" dirty="0" smtClean="0"/>
              <a:t>-</a:t>
            </a:r>
            <a:r>
              <a:rPr lang="da-DK" sz="1600" b="1" dirty="0" smtClean="0">
                <a:solidFill>
                  <a:srgbClr val="0070C0"/>
                </a:solidFill>
              </a:rPr>
              <a:t>Blå</a:t>
            </a:r>
            <a:r>
              <a:rPr lang="da-DK" sz="1600" b="1" dirty="0" smtClean="0"/>
              <a:t> sygesikring</a:t>
            </a:r>
          </a:p>
          <a:p>
            <a:r>
              <a:rPr lang="da-DK" sz="1600" b="1" dirty="0" smtClean="0"/>
              <a:t>-</a:t>
            </a:r>
            <a:r>
              <a:rPr lang="da-DK" sz="1600" b="1" dirty="0" smtClean="0">
                <a:solidFill>
                  <a:srgbClr val="C00000"/>
                </a:solidFill>
              </a:rPr>
              <a:t>Pas</a:t>
            </a:r>
          </a:p>
          <a:p>
            <a:r>
              <a:rPr lang="da-DK" sz="1600" b="1" dirty="0" smtClean="0"/>
              <a:t>-</a:t>
            </a:r>
            <a:r>
              <a:rPr lang="da-DK" sz="1600" b="1" dirty="0" smtClean="0">
                <a:solidFill>
                  <a:srgbClr val="00B050"/>
                </a:solidFill>
              </a:rPr>
              <a:t>Ulykkes forsikring-</a:t>
            </a:r>
            <a:r>
              <a:rPr lang="da-DK" sz="1600" b="1" dirty="0" smtClean="0"/>
              <a:t/>
            </a:r>
            <a:br>
              <a:rPr lang="da-DK" sz="1600" b="1" dirty="0" smtClean="0"/>
            </a:br>
            <a:r>
              <a:rPr lang="da-DK" sz="1600" b="1" dirty="0" smtClean="0"/>
              <a:t>”farlig sport”</a:t>
            </a:r>
          </a:p>
        </p:txBody>
      </p:sp>
    </p:spTree>
    <p:extLst>
      <p:ext uri="{BB962C8B-B14F-4D97-AF65-F5344CB8AC3E}">
        <p14:creationId xmlns:p14="http://schemas.microsoft.com/office/powerpoint/2010/main" val="2340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5DEDAD-5A1D-5C41-8AE9-E513DA44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132372" cy="956273"/>
          </a:xfrm>
        </p:spPr>
        <p:txBody>
          <a:bodyPr/>
          <a:lstStyle/>
          <a:p>
            <a:r>
              <a:rPr lang="da-DK" dirty="0" smtClean="0"/>
              <a:t>Alt det kedelige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87B32-E5D0-6545-9EC3-39CB5976A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002971"/>
            <a:ext cx="6364816" cy="4476206"/>
          </a:xfrm>
        </p:spPr>
        <p:txBody>
          <a:bodyPr>
            <a:normAutofit/>
          </a:bodyPr>
          <a:lstStyle/>
          <a:p>
            <a:r>
              <a:rPr lang="da-DK" dirty="0" smtClean="0"/>
              <a:t>Ingen rygning</a:t>
            </a:r>
          </a:p>
          <a:p>
            <a:r>
              <a:rPr lang="da-DK" dirty="0" smtClean="0"/>
              <a:t>Ingen sex</a:t>
            </a:r>
          </a:p>
          <a:p>
            <a:r>
              <a:rPr lang="da-DK" dirty="0" smtClean="0"/>
              <a:t>Ingen alkohol</a:t>
            </a:r>
          </a:p>
          <a:p>
            <a:r>
              <a:rPr lang="da-DK" dirty="0" smtClean="0"/>
              <a:t>Ingen stoffer</a:t>
            </a:r>
          </a:p>
          <a:p>
            <a:r>
              <a:rPr lang="da-DK" dirty="0" smtClean="0"/>
              <a:t>Overhold aftalte tidspunkter</a:t>
            </a:r>
          </a:p>
          <a:p>
            <a:r>
              <a:rPr lang="da-DK" dirty="0" smtClean="0"/>
              <a:t>Husk at skriv en sms, hvis I går på opdagelse</a:t>
            </a:r>
          </a:p>
          <a:p>
            <a:r>
              <a:rPr lang="da-DK" dirty="0" smtClean="0"/>
              <a:t>OSTEPOPS OS SURE STØMPER I BUSSEN? NEJ TAK ;)</a:t>
            </a:r>
          </a:p>
          <a:p>
            <a:r>
              <a:rPr lang="da-DK" dirty="0" smtClean="0"/>
              <a:t>Evt. hjemsendelse sker på egen regning.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FC5FE65-2A5C-224A-A951-5A93D9FF8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69" y="2794623"/>
            <a:ext cx="4268378" cy="2847788"/>
          </a:xfrm>
        </p:spPr>
      </p:pic>
    </p:spTree>
    <p:extLst>
      <p:ext uri="{BB962C8B-B14F-4D97-AF65-F5344CB8AC3E}">
        <p14:creationId xmlns:p14="http://schemas.microsoft.com/office/powerpoint/2010/main" val="39169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252550"/>
            <a:ext cx="6349749" cy="1158240"/>
          </a:xfrm>
        </p:spPr>
        <p:txBody>
          <a:bodyPr>
            <a:normAutofit/>
          </a:bodyPr>
          <a:lstStyle/>
          <a:p>
            <a:r>
              <a:rPr lang="da-DK" sz="4400" dirty="0" smtClean="0"/>
              <a:t>Spørgsmål?</a:t>
            </a:r>
            <a:endParaRPr lang="en-DK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37" y="2610837"/>
            <a:ext cx="4280264" cy="3214325"/>
          </a:xfr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1928735"/>
            <a:ext cx="7579084" cy="475052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719156" y="615142"/>
            <a:ext cx="2192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-Værelsesfordeling…</a:t>
            </a:r>
            <a:br>
              <a:rPr lang="da-DK" dirty="0" smtClean="0"/>
            </a:br>
            <a:r>
              <a:rPr lang="da-DK" dirty="0" smtClean="0"/>
              <a:t>-Skiskole…</a:t>
            </a:r>
          </a:p>
          <a:p>
            <a:r>
              <a:rPr lang="da-DK" dirty="0" smtClean="0"/>
              <a:t>-Progression…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54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Hvad så nu?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b="1" dirty="0" smtClean="0"/>
              <a:t>Kopi </a:t>
            </a:r>
            <a:r>
              <a:rPr lang="en-GB" sz="1600" b="1" dirty="0" err="1" smtClean="0"/>
              <a:t>af</a:t>
            </a:r>
            <a:r>
              <a:rPr lang="en-GB" sz="1600" b="1" dirty="0" smtClean="0"/>
              <a:t> </a:t>
            </a:r>
            <a:r>
              <a:rPr lang="en-GB" sz="1600" b="1" dirty="0" err="1" smtClean="0">
                <a:solidFill>
                  <a:srgbClr val="FFFF00"/>
                </a:solidFill>
              </a:rPr>
              <a:t>gul</a:t>
            </a:r>
            <a:r>
              <a:rPr lang="en-GB" sz="1600" b="1" dirty="0"/>
              <a:t>,</a:t>
            </a:r>
            <a:r>
              <a:rPr lang="en-GB" sz="1600" b="1" dirty="0" smtClean="0"/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blå</a:t>
            </a:r>
            <a:r>
              <a:rPr lang="en-GB" sz="1600" b="1" dirty="0" smtClean="0"/>
              <a:t>- </a:t>
            </a:r>
            <a:r>
              <a:rPr lang="en-GB" sz="1600" b="1" dirty="0" err="1" smtClean="0"/>
              <a:t>sygesikringskort</a:t>
            </a:r>
            <a:r>
              <a:rPr lang="en-GB" sz="1600" b="1" dirty="0"/>
              <a:t>,</a:t>
            </a:r>
            <a:r>
              <a:rPr lang="en-GB" sz="1600" b="1" dirty="0" smtClean="0"/>
              <a:t> </a:t>
            </a:r>
            <a:r>
              <a:rPr lang="en-GB" sz="1600" b="1" dirty="0" smtClean="0">
                <a:solidFill>
                  <a:srgbClr val="C00000"/>
                </a:solidFill>
              </a:rPr>
              <a:t>pas</a:t>
            </a:r>
            <a:r>
              <a:rPr lang="en-GB" sz="1600" b="1" dirty="0" smtClean="0"/>
              <a:t> og </a:t>
            </a:r>
            <a:r>
              <a:rPr lang="en-GB" sz="1600" b="1" dirty="0" err="1" smtClean="0">
                <a:solidFill>
                  <a:srgbClr val="00B050"/>
                </a:solidFill>
              </a:rPr>
              <a:t>ulykkesforsikring</a:t>
            </a:r>
            <a:endParaRPr lang="en-GB" sz="16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1600" b="1" dirty="0" err="1" smtClean="0"/>
              <a:t>Udfyld</a:t>
            </a:r>
            <a:r>
              <a:rPr lang="en-GB" sz="1600" b="1" dirty="0" smtClean="0"/>
              <a:t> ski-</a:t>
            </a:r>
            <a:r>
              <a:rPr lang="en-GB" sz="1600" b="1" dirty="0" err="1" smtClean="0"/>
              <a:t>oplysninger</a:t>
            </a:r>
            <a:endParaRPr lang="en-GB" sz="1600" b="1" dirty="0" smtClean="0"/>
          </a:p>
          <a:p>
            <a:pPr>
              <a:buFontTx/>
              <a:buChar char="-"/>
            </a:pPr>
            <a:r>
              <a:rPr lang="en-GB" sz="1600" b="1" dirty="0" smtClean="0"/>
              <a:t>Ski </a:t>
            </a:r>
            <a:r>
              <a:rPr lang="en-GB" sz="1600" b="1" dirty="0" err="1" smtClean="0"/>
              <a:t>eller</a:t>
            </a:r>
            <a:r>
              <a:rPr lang="en-GB" sz="1600" b="1" dirty="0" smtClean="0"/>
              <a:t> snowboard, </a:t>
            </a:r>
            <a:r>
              <a:rPr lang="en-GB" sz="1600" b="1" dirty="0" err="1" smtClean="0"/>
              <a:t>støvlestørrelse</a:t>
            </a:r>
            <a:r>
              <a:rPr lang="en-GB" sz="1600" b="1" dirty="0" smtClean="0"/>
              <a:t>, </a:t>
            </a:r>
            <a:r>
              <a:rPr lang="en-GB" sz="1600" b="1" dirty="0" err="1" smtClean="0"/>
              <a:t>forsikring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m.m.</a:t>
            </a:r>
            <a:endParaRPr lang="en-GB" sz="1600" b="1" dirty="0" smtClean="0"/>
          </a:p>
          <a:p>
            <a:pPr>
              <a:buFontTx/>
              <a:buChar char="-"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err="1" smtClean="0"/>
              <a:t>Tak</a:t>
            </a:r>
            <a:r>
              <a:rPr lang="en-GB" sz="1600" b="1" dirty="0" smtClean="0"/>
              <a:t> </a:t>
            </a:r>
            <a:r>
              <a:rPr lang="en-GB" sz="1600" b="1" dirty="0" smtClean="0"/>
              <a:t>for </a:t>
            </a:r>
            <a:r>
              <a:rPr lang="en-GB" sz="1600" b="1" dirty="0" err="1" smtClean="0"/>
              <a:t>i</a:t>
            </a:r>
            <a:r>
              <a:rPr lang="en-GB" sz="1600" b="1" dirty="0" smtClean="0"/>
              <a:t> dag.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8" y="1928736"/>
            <a:ext cx="4269971" cy="28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412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Museo 500</vt:lpstr>
      <vt:lpstr>Office-tema</vt:lpstr>
      <vt:lpstr>Skitur til Nassfeld, Østrig</vt:lpstr>
      <vt:lpstr>Program for i aften</vt:lpstr>
      <vt:lpstr>Program for skituren</vt:lpstr>
      <vt:lpstr>Program for skituren</vt:lpstr>
      <vt:lpstr>Program for skituren</vt:lpstr>
      <vt:lpstr>Pakkeliste</vt:lpstr>
      <vt:lpstr>Alt det kedelige</vt:lpstr>
      <vt:lpstr>Spørgsmål?</vt:lpstr>
      <vt:lpstr>Hvad så nu?</vt:lpstr>
    </vt:vector>
  </TitlesOfParts>
  <Company>Ringsted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Skitur til Valläsen</dc:title>
  <dc:creator>Anne Marie Simonsen</dc:creator>
  <cp:lastModifiedBy>Gyorgy Bihari</cp:lastModifiedBy>
  <cp:revision>32</cp:revision>
  <dcterms:created xsi:type="dcterms:W3CDTF">2022-01-31T10:34:17Z</dcterms:created>
  <dcterms:modified xsi:type="dcterms:W3CDTF">2025-01-08T16:33:52Z</dcterms:modified>
</cp:coreProperties>
</file>