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3" r:id="rId5"/>
    <p:sldId id="264" r:id="rId6"/>
    <p:sldId id="266" r:id="rId7"/>
    <p:sldId id="259" r:id="rId8"/>
    <p:sldId id="261" r:id="rId9"/>
    <p:sldId id="265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08-01-2024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926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08-01-2024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180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08-01-2024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2400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992964-EA27-D04C-9D52-C359FDD414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103865" cy="6858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en-DK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CC3CBB-DCDF-A343-B562-369347B62915}"/>
              </a:ext>
            </a:extLst>
          </p:cNvPr>
          <p:cNvSpPr/>
          <p:nvPr userDrawn="1"/>
        </p:nvSpPr>
        <p:spPr>
          <a:xfrm>
            <a:off x="6096000" y="1577789"/>
            <a:ext cx="6096000" cy="5280211"/>
          </a:xfrm>
          <a:prstGeom prst="rect">
            <a:avLst/>
          </a:prstGeom>
          <a:solidFill>
            <a:srgbClr val="C30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4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2829493-3CE7-E44A-8FA3-B06EDE8A9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537" t="-20200" r="22555" b="14726"/>
          <a:stretch/>
        </p:blipFill>
        <p:spPr>
          <a:xfrm>
            <a:off x="7734271" y="1049080"/>
            <a:ext cx="4459199" cy="5808000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CCF3A2B-A4FD-2649-B936-4749F0ABB7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48821" y="5618560"/>
            <a:ext cx="4927329" cy="80995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400"/>
              </a:lnSpc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0" i="0">
                <a:latin typeface="Museo 500" panose="02000000000000000000" pitchFamily="2" charset="77"/>
              </a:defRPr>
            </a:lvl2pPr>
            <a:lvl3pPr marL="914377" indent="0">
              <a:buNone/>
              <a:defRPr sz="2000" b="0" i="0">
                <a:latin typeface="Museo 500" panose="02000000000000000000" pitchFamily="2" charset="77"/>
              </a:defRPr>
            </a:lvl3pPr>
            <a:lvl4pPr marL="1371566" indent="0">
              <a:buNone/>
              <a:defRPr sz="2000" b="0" i="0">
                <a:latin typeface="Museo 500" panose="02000000000000000000" pitchFamily="2" charset="77"/>
              </a:defRPr>
            </a:lvl4pPr>
            <a:lvl5pPr marL="1828754" indent="0">
              <a:buNone/>
              <a:defRPr sz="2000" b="0" i="0">
                <a:latin typeface="Museo 500" panose="02000000000000000000" pitchFamily="2" charset="77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E424F0D-B1A0-CA47-94C7-86E7142FB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7067" y="2012374"/>
            <a:ext cx="4938533" cy="142846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667"/>
              </a:lnSpc>
              <a:defRPr sz="3733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62B034C0-EEF4-D448-AA80-5677BDABEC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2981" y="359145"/>
            <a:ext cx="1862620" cy="93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774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E90EF84-651A-2043-A8A6-5D09846DA0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11737" y="1578000"/>
            <a:ext cx="4280264" cy="5280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en-D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4297B-AA39-6B49-8FBE-FCC3A360DE2D}"/>
              </a:ext>
            </a:extLst>
          </p:cNvPr>
          <p:cNvSpPr/>
          <p:nvPr userDrawn="1"/>
        </p:nvSpPr>
        <p:spPr>
          <a:xfrm>
            <a:off x="-3" y="0"/>
            <a:ext cx="7920000" cy="6858000"/>
          </a:xfrm>
          <a:prstGeom prst="rect">
            <a:avLst/>
          </a:prstGeom>
          <a:solidFill>
            <a:srgbClr val="E4E5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53" y="972462"/>
            <a:ext cx="6311944" cy="95627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000"/>
              </a:lnSpc>
              <a:defRPr sz="2933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A9566C-7CC1-0840-8F55-9D4BB0180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364" t="-6228" r="-6364" b="23469"/>
          <a:stretch/>
        </p:blipFill>
        <p:spPr>
          <a:xfrm>
            <a:off x="-1" y="3112618"/>
            <a:ext cx="4525671" cy="3745383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056019-F9CF-AE4E-8917-D11564FEF0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3478481"/>
          </a:xfrm>
          <a:prstGeom prst="rect">
            <a:avLst/>
          </a:prstGeom>
        </p:spPr>
        <p:txBody>
          <a:bodyPr/>
          <a:lstStyle>
            <a:lvl1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933"/>
              </a:lnSpc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DK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6AEDFD7E-3C80-8545-BA5A-4F398440D3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22981" y="359145"/>
            <a:ext cx="1862620" cy="93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56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E90EF84-651A-2043-A8A6-5D09846DA0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0445" y="1578000"/>
            <a:ext cx="4271556" cy="5280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en-D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4297B-AA39-6B49-8FBE-FCC3A360DE2D}"/>
              </a:ext>
            </a:extLst>
          </p:cNvPr>
          <p:cNvSpPr/>
          <p:nvPr userDrawn="1"/>
        </p:nvSpPr>
        <p:spPr>
          <a:xfrm>
            <a:off x="-3" y="0"/>
            <a:ext cx="7920000" cy="6858000"/>
          </a:xfrm>
          <a:prstGeom prst="rect">
            <a:avLst/>
          </a:prstGeom>
          <a:solidFill>
            <a:srgbClr val="C30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24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226884" cy="956273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4000"/>
              </a:lnSpc>
              <a:defRPr sz="2933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6AEDFD7E-3C80-8545-BA5A-4F398440D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22981" y="359145"/>
            <a:ext cx="1862620" cy="933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566919-E890-F841-958F-5371ECD8E6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250" t="521" r="-6250" b="25521"/>
          <a:stretch/>
        </p:blipFill>
        <p:spPr>
          <a:xfrm>
            <a:off x="0" y="3450000"/>
            <a:ext cx="4608000" cy="34080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056019-F9CF-AE4E-8917-D11564FEF0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3478481"/>
          </a:xfrm>
          <a:prstGeom prst="rect">
            <a:avLst/>
          </a:prstGeom>
        </p:spPr>
        <p:txBody>
          <a:bodyPr/>
          <a:lstStyle>
            <a:lvl1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933"/>
              </a:lnSpc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88544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08-01-2024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0868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08-01-2024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382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08-01-2024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066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08-01-2024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984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08-01-2024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666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08-01-2024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859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08-01-2024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330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A9AB8-EF19-4DB1-8890-16B811316772}" type="datetimeFigureOut">
              <a:rPr lang="da-DK" smtClean="0"/>
              <a:t>08-01-2024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78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A9AB8-EF19-4DB1-8890-16B811316772}" type="datetimeFigureOut">
              <a:rPr lang="da-DK" smtClean="0"/>
              <a:t>08-01-2024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B827B-6CAF-441B-9446-5E4285FDF3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2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4402-810F-8A4A-AEC6-221D4D2DB9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 smtClean="0"/>
              <a:t>12.-14. Januar</a:t>
            </a:r>
            <a:br>
              <a:rPr lang="da-DK" dirty="0" smtClean="0"/>
            </a:br>
            <a:r>
              <a:rPr lang="da-DK" dirty="0" smtClean="0"/>
              <a:t>Fredag til Søndag</a:t>
            </a:r>
            <a:endParaRPr lang="en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08A4F2-A06D-BE49-8A92-A5ACA7B04A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Skitur </a:t>
            </a:r>
            <a:r>
              <a:rPr lang="da-DK" dirty="0" smtClean="0"/>
              <a:t>til </a:t>
            </a:r>
            <a:r>
              <a:rPr lang="da-DK" dirty="0" err="1" smtClean="0"/>
              <a:t>Isaberg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Sverige</a:t>
            </a:r>
            <a:endParaRPr lang="en-DK" dirty="0"/>
          </a:p>
        </p:txBody>
      </p:sp>
      <p:pic>
        <p:nvPicPr>
          <p:cNvPr id="7" name="Pladsholder til billede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2" r="203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2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518CC85-AA58-A549-9A72-6E086422428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17" y="3016750"/>
            <a:ext cx="4271683" cy="240353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 smtClean="0"/>
              <a:t>Program for i aften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>
            <a:noAutofit/>
          </a:bodyPr>
          <a:lstStyle/>
          <a:p>
            <a:r>
              <a:rPr lang="en-GB" sz="1200" b="1" dirty="0" err="1" smtClean="0"/>
              <a:t>Gennemgang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af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turen</a:t>
            </a:r>
            <a:endParaRPr lang="en-GB" sz="1200" b="1" dirty="0" smtClean="0"/>
          </a:p>
          <a:p>
            <a:pPr lvl="1"/>
            <a:r>
              <a:rPr lang="en-GB" sz="1200" b="1" dirty="0" err="1" smtClean="0"/>
              <a:t>Rejsen</a:t>
            </a:r>
            <a:endParaRPr lang="en-GB" sz="1200" b="1" dirty="0" smtClean="0"/>
          </a:p>
          <a:p>
            <a:pPr lvl="1"/>
            <a:r>
              <a:rPr lang="en-GB" sz="1200" b="1" dirty="0" err="1" smtClean="0"/>
              <a:t>Dagligdagen</a:t>
            </a:r>
            <a:endParaRPr lang="en-GB" sz="1200" b="1" dirty="0" smtClean="0"/>
          </a:p>
          <a:p>
            <a:r>
              <a:rPr lang="en-GB" sz="1200" b="1" dirty="0" err="1" smtClean="0"/>
              <a:t>Pakkeliste</a:t>
            </a:r>
            <a:endParaRPr lang="en-GB" sz="1200" b="1" dirty="0" smtClean="0"/>
          </a:p>
          <a:p>
            <a:r>
              <a:rPr lang="en-GB" sz="1200" b="1" dirty="0" err="1" smtClean="0"/>
              <a:t>Regler</a:t>
            </a:r>
            <a:endParaRPr lang="en-GB" sz="1200" b="1" dirty="0" smtClean="0"/>
          </a:p>
          <a:p>
            <a:r>
              <a:rPr lang="en-GB" sz="1200" b="1" dirty="0" err="1" smtClean="0"/>
              <a:t>Spørgsmål</a:t>
            </a:r>
            <a:endParaRPr lang="en-GB" sz="1200" b="1" dirty="0" smtClean="0"/>
          </a:p>
          <a:p>
            <a:r>
              <a:rPr lang="en-GB" sz="1200" b="1" dirty="0" smtClean="0"/>
              <a:t>Excel-ark med ski-info </a:t>
            </a:r>
            <a:r>
              <a:rPr lang="en-GB" sz="1200" b="1" dirty="0" err="1" smtClean="0"/>
              <a:t>og</a:t>
            </a:r>
            <a:r>
              <a:rPr lang="en-GB" sz="1200" b="1" dirty="0" smtClean="0"/>
              <a:t> kopi </a:t>
            </a:r>
            <a:r>
              <a:rPr lang="en-GB" sz="1200" b="1" dirty="0" err="1" smtClean="0"/>
              <a:t>af</a:t>
            </a:r>
            <a:r>
              <a:rPr lang="en-GB" sz="1200" b="1" dirty="0" smtClean="0"/>
              <a:t> pas/</a:t>
            </a:r>
            <a:r>
              <a:rPr lang="en-GB" sz="1200" b="1" dirty="0" err="1" smtClean="0"/>
              <a:t>blåt</a:t>
            </a:r>
            <a:r>
              <a:rPr lang="en-GB" sz="1200" b="1" dirty="0" smtClean="0"/>
              <a:t> </a:t>
            </a:r>
            <a:r>
              <a:rPr lang="en-GB" sz="1200" b="1" dirty="0" err="1" smtClean="0"/>
              <a:t>sygebevis</a:t>
            </a:r>
            <a:endParaRPr lang="en-GB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326712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 smtClean="0"/>
              <a:t>Program for skituren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600" b="1" dirty="0" smtClean="0"/>
              <a:t>Rejsen</a:t>
            </a:r>
            <a:r>
              <a:rPr lang="da-DK" sz="1200" b="1" dirty="0" smtClean="0"/>
              <a:t> </a:t>
            </a:r>
            <a:r>
              <a:rPr lang="da-DK" sz="1600" b="1" dirty="0" smtClean="0"/>
              <a:t>til </a:t>
            </a:r>
            <a:r>
              <a:rPr lang="da-DK" sz="1600" b="1" dirty="0" err="1" smtClean="0"/>
              <a:t>Isaberg</a:t>
            </a:r>
            <a:r>
              <a:rPr lang="da-DK" sz="1600" b="1" dirty="0" smtClean="0"/>
              <a:t> </a:t>
            </a:r>
            <a:endParaRPr lang="da-DK" sz="1200" dirty="0"/>
          </a:p>
          <a:p>
            <a:pPr marL="0" indent="0">
              <a:buNone/>
            </a:pPr>
            <a:r>
              <a:rPr lang="da-DK" sz="1200" b="1" dirty="0" smtClean="0"/>
              <a:t>Afgang fra UngRingsted – Korsevænget – d. 12. Januar kl 16.00</a:t>
            </a:r>
          </a:p>
          <a:p>
            <a:pPr lvl="1">
              <a:buFontTx/>
              <a:buChar char="-"/>
            </a:pPr>
            <a:r>
              <a:rPr lang="da-DK" sz="1100" dirty="0" smtClean="0"/>
              <a:t>I skal møde op senest et kvarter før, så vi kan krydse jer af. </a:t>
            </a:r>
          </a:p>
          <a:p>
            <a:pPr lvl="1">
              <a:buFontTx/>
              <a:buChar char="-"/>
            </a:pPr>
            <a:r>
              <a:rPr lang="da-DK" sz="1100" dirty="0" smtClean="0"/>
              <a:t>For at få lov til at komme ind i bussen SKAL du kunne fremvise et gyldigt pas.</a:t>
            </a:r>
          </a:p>
          <a:p>
            <a:pPr>
              <a:buFontTx/>
              <a:buChar char="-"/>
            </a:pPr>
            <a:r>
              <a:rPr lang="da-DK" sz="1100" b="1" dirty="0" smtClean="0"/>
              <a:t>Forventet ankomst til </a:t>
            </a:r>
            <a:r>
              <a:rPr lang="da-DK" sz="1100" b="1" dirty="0" err="1" smtClean="0"/>
              <a:t>Isaberg</a:t>
            </a:r>
            <a:r>
              <a:rPr lang="da-DK" sz="1100" b="1" dirty="0" smtClean="0"/>
              <a:t>/ hytten </a:t>
            </a:r>
            <a:r>
              <a:rPr lang="da-DK" sz="1100" b="1" dirty="0" err="1" smtClean="0"/>
              <a:t>Stackebo</a:t>
            </a:r>
            <a:r>
              <a:rPr lang="da-DK" sz="1100" b="1" dirty="0" smtClean="0"/>
              <a:t> kl 20.00</a:t>
            </a:r>
          </a:p>
          <a:p>
            <a:pPr lvl="1">
              <a:buFontTx/>
              <a:buChar char="-"/>
            </a:pPr>
            <a:r>
              <a:rPr lang="da-DK" sz="1100" dirty="0" smtClean="0"/>
              <a:t>Vi gør hvad vi kan for at være ved skiudlejningen, senest kl.20.15, så vi kan få grej udleveret allerede fredag. Den tid vil vi gerne bruge på andet, lørdag morgen.</a:t>
            </a:r>
          </a:p>
          <a:p>
            <a:pPr lvl="1">
              <a:buFontTx/>
              <a:buChar char="-"/>
            </a:pPr>
            <a:r>
              <a:rPr lang="da-DK" sz="1100" dirty="0" smtClean="0"/>
              <a:t>Aftenen går med indlogering i hytten, hygge og socialt samvær. </a:t>
            </a:r>
          </a:p>
          <a:p>
            <a:pPr lvl="1">
              <a:buFontTx/>
              <a:buChar char="-"/>
            </a:pPr>
            <a:r>
              <a:rPr lang="da-DK" sz="1100" dirty="0" smtClean="0"/>
              <a:t>Piger og drenge sover hver for sig, på førstesalen.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568" y="2398427"/>
            <a:ext cx="4284432" cy="240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6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 smtClean="0"/>
              <a:t>Program for skituren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600" b="1" dirty="0" smtClean="0"/>
              <a:t>Rejsen</a:t>
            </a:r>
            <a:r>
              <a:rPr lang="da-DK" sz="1200" b="1" dirty="0" smtClean="0"/>
              <a:t> </a:t>
            </a:r>
            <a:r>
              <a:rPr lang="da-DK" sz="1600" b="1" dirty="0" smtClean="0"/>
              <a:t>fra Sverige </a:t>
            </a:r>
            <a:endParaRPr lang="da-DK" sz="1200" dirty="0" smtClean="0"/>
          </a:p>
          <a:p>
            <a:pPr>
              <a:buFontTx/>
              <a:buChar char="-"/>
            </a:pPr>
            <a:r>
              <a:rPr lang="da-DK" sz="1200" b="1" dirty="0" smtClean="0"/>
              <a:t>Søndag</a:t>
            </a:r>
          </a:p>
          <a:p>
            <a:pPr lvl="1">
              <a:buFontTx/>
              <a:buChar char="-"/>
            </a:pPr>
            <a:r>
              <a:rPr lang="da-DK" sz="1200" dirty="0" smtClean="0"/>
              <a:t>Vi spiser morgenmad og pakker vores personlige sager, hytten og busserne inden vi går står på ski.</a:t>
            </a:r>
          </a:p>
          <a:p>
            <a:pPr lvl="1">
              <a:buFontTx/>
              <a:buChar char="-"/>
            </a:pPr>
            <a:r>
              <a:rPr lang="da-DK" sz="1200" dirty="0" smtClean="0"/>
              <a:t>Vi står på ski, hele dagen og har mulighed for lidt varmt mad, inden hjemturen.</a:t>
            </a:r>
          </a:p>
          <a:p>
            <a:pPr lvl="1">
              <a:buFontTx/>
              <a:buChar char="-"/>
            </a:pPr>
            <a:r>
              <a:rPr lang="da-DK" sz="1200" dirty="0" smtClean="0"/>
              <a:t>Mulighed for omklædning inden afgang.</a:t>
            </a:r>
          </a:p>
          <a:p>
            <a:pPr>
              <a:buFontTx/>
              <a:buChar char="-"/>
            </a:pPr>
            <a:r>
              <a:rPr lang="da-DK" sz="1200" b="1" dirty="0" smtClean="0"/>
              <a:t>Afrejse fra </a:t>
            </a:r>
            <a:r>
              <a:rPr lang="da-DK" sz="1200" b="1" dirty="0" err="1" smtClean="0"/>
              <a:t>Isaberg</a:t>
            </a:r>
            <a:r>
              <a:rPr lang="da-DK" sz="1200" b="1" dirty="0"/>
              <a:t>,</a:t>
            </a:r>
            <a:r>
              <a:rPr lang="da-DK" sz="1200" b="1" dirty="0" smtClean="0"/>
              <a:t> kl. 1630/ 1730</a:t>
            </a:r>
          </a:p>
          <a:p>
            <a:pPr>
              <a:buFontTx/>
              <a:buChar char="-"/>
            </a:pPr>
            <a:r>
              <a:rPr lang="da-DK" sz="1200" b="1" dirty="0" smtClean="0"/>
              <a:t>Ankomst til UngRingsted kl. 2030/ 2130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955" y="1428206"/>
            <a:ext cx="2778561" cy="533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 smtClean="0"/>
              <a:t>Program for skituren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1504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600" b="1" dirty="0" smtClean="0"/>
              <a:t>Dagligdagen</a:t>
            </a:r>
            <a:endParaRPr lang="da-DK" sz="1200" dirty="0" smtClean="0"/>
          </a:p>
          <a:p>
            <a:pPr>
              <a:buFontTx/>
              <a:buChar char="-"/>
            </a:pPr>
            <a:r>
              <a:rPr lang="da-DK" sz="1200" b="1" dirty="0" smtClean="0"/>
              <a:t>Vi spiser morgenmad sammen og får fælles besked kl.0730.</a:t>
            </a:r>
          </a:p>
          <a:p>
            <a:pPr lvl="1">
              <a:buFontTx/>
              <a:buChar char="-"/>
            </a:pPr>
            <a:r>
              <a:rPr lang="da-DK" sz="1200" b="1" dirty="0" smtClean="0"/>
              <a:t>I hytten er der frokost og et lille middags-</a:t>
            </a:r>
            <a:r>
              <a:rPr lang="da-DK" sz="1200" b="1" dirty="0" err="1" smtClean="0"/>
              <a:t>brake</a:t>
            </a:r>
            <a:r>
              <a:rPr lang="da-DK" sz="1200" b="1" dirty="0" smtClean="0"/>
              <a:t>. Der er mulighed for at købe snacks og varm mad ved pisterne.</a:t>
            </a:r>
          </a:p>
          <a:p>
            <a:pPr>
              <a:buFontTx/>
              <a:buChar char="-"/>
            </a:pPr>
            <a:r>
              <a:rPr lang="da-DK" sz="1200" b="1" dirty="0" smtClean="0"/>
              <a:t>Vi står på ski hele dagen.</a:t>
            </a:r>
          </a:p>
          <a:p>
            <a:pPr lvl="1">
              <a:buFontTx/>
              <a:buChar char="-"/>
            </a:pPr>
            <a:r>
              <a:rPr lang="da-DK" sz="1200" b="1" dirty="0" smtClean="0"/>
              <a:t>Vi mødes kort mellem kl 12-13 til </a:t>
            </a:r>
            <a:r>
              <a:rPr lang="da-DK" sz="1200" b="1" dirty="0" smtClean="0"/>
              <a:t>frokosten</a:t>
            </a:r>
            <a:r>
              <a:rPr lang="da-DK" sz="1200" b="1" dirty="0" smtClean="0"/>
              <a:t>.</a:t>
            </a:r>
          </a:p>
          <a:p>
            <a:pPr>
              <a:buFontTx/>
              <a:buChar char="-"/>
            </a:pPr>
            <a:r>
              <a:rPr lang="da-DK" sz="1200" b="1" dirty="0" smtClean="0"/>
              <a:t>Aftensmadsholdet laver aftensmad.</a:t>
            </a:r>
          </a:p>
          <a:p>
            <a:pPr>
              <a:buFontTx/>
              <a:buChar char="-"/>
            </a:pPr>
            <a:r>
              <a:rPr lang="da-DK" sz="1200" b="1" dirty="0" smtClean="0"/>
              <a:t>Hygge og fællesskab så længe vi orker.</a:t>
            </a:r>
          </a:p>
          <a:p>
            <a:pPr>
              <a:buFontTx/>
              <a:buChar char="-"/>
            </a:pPr>
            <a:r>
              <a:rPr lang="da-DK" sz="1200" b="1" dirty="0" smtClean="0"/>
              <a:t>Vi går til ro kl 23.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21" y="1928735"/>
            <a:ext cx="4284679" cy="285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1"/>
          <p:cNvSpPr>
            <a:spLocks noGrp="1"/>
          </p:cNvSpPr>
          <p:nvPr>
            <p:ph type="pic" sz="quarter" idx="10"/>
          </p:nvPr>
        </p:nvSpPr>
        <p:spPr>
          <a:xfrm>
            <a:off x="7911736" y="1578000"/>
            <a:ext cx="4280264" cy="5280000"/>
          </a:xfrm>
        </p:spPr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03204" y="0"/>
            <a:ext cx="6311944" cy="956273"/>
          </a:xfrm>
        </p:spPr>
        <p:txBody>
          <a:bodyPr/>
          <a:lstStyle/>
          <a:p>
            <a:r>
              <a:rPr lang="da-DK" dirty="0" smtClean="0"/>
              <a:t>Pakkeliste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220" y="0"/>
            <a:ext cx="5848066" cy="6870067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04" y="2151017"/>
            <a:ext cx="5820756" cy="3525714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7344833" y="-83127"/>
            <a:ext cx="3478338" cy="440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5DEDAD-5A1D-5C41-8AE9-E513DA441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132372" cy="956273"/>
          </a:xfrm>
        </p:spPr>
        <p:txBody>
          <a:bodyPr/>
          <a:lstStyle/>
          <a:p>
            <a:r>
              <a:rPr lang="da-DK" dirty="0" smtClean="0"/>
              <a:t>Alt det kedelige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487B32-E5D0-6545-9EC3-39CB5976AA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002971"/>
            <a:ext cx="6364816" cy="4476206"/>
          </a:xfrm>
        </p:spPr>
        <p:txBody>
          <a:bodyPr>
            <a:normAutofit/>
          </a:bodyPr>
          <a:lstStyle/>
          <a:p>
            <a:r>
              <a:rPr lang="da-DK" dirty="0" smtClean="0"/>
              <a:t>Ingen rygning, sex, alkohol</a:t>
            </a:r>
            <a:r>
              <a:rPr lang="da-DK" dirty="0"/>
              <a:t> </a:t>
            </a:r>
            <a:r>
              <a:rPr lang="da-DK" dirty="0" smtClean="0"/>
              <a:t>eller stoffer.</a:t>
            </a:r>
          </a:p>
          <a:p>
            <a:r>
              <a:rPr lang="da-DK" dirty="0" smtClean="0"/>
              <a:t>Overhold aftalte tidspunkter.</a:t>
            </a:r>
          </a:p>
          <a:p>
            <a:r>
              <a:rPr lang="da-DK" dirty="0" smtClean="0"/>
              <a:t>Vi laver hold til madlavning, afrydning og rengøring.</a:t>
            </a:r>
          </a:p>
          <a:p>
            <a:r>
              <a:rPr lang="da-DK" dirty="0" smtClean="0"/>
              <a:t>Husk at skriv en sms, hvis I går på opdagelse.</a:t>
            </a:r>
          </a:p>
          <a:p>
            <a:r>
              <a:rPr lang="da-DK" dirty="0" smtClean="0"/>
              <a:t>OSTEPOPS OS SURE STØMPER I BUSSEN? NEJ TAK ;)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Evt. hjemsendelse sker på egen regning.</a:t>
            </a:r>
          </a:p>
          <a:p>
            <a:pPr marL="0" indent="0">
              <a:buNone/>
            </a:pPr>
            <a:endParaRPr lang="da-DK" dirty="0" smtClean="0"/>
          </a:p>
          <a:p>
            <a:endParaRPr lang="da-DK" dirty="0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4FC5FE65-2A5C-224A-A951-5A93D9FF83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969" y="2794623"/>
            <a:ext cx="4268378" cy="2847788"/>
          </a:xfrm>
        </p:spPr>
      </p:pic>
    </p:spTree>
    <p:extLst>
      <p:ext uri="{BB962C8B-B14F-4D97-AF65-F5344CB8AC3E}">
        <p14:creationId xmlns:p14="http://schemas.microsoft.com/office/powerpoint/2010/main" val="39169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252550"/>
            <a:ext cx="6349749" cy="1158240"/>
          </a:xfrm>
        </p:spPr>
        <p:txBody>
          <a:bodyPr>
            <a:normAutofit/>
          </a:bodyPr>
          <a:lstStyle/>
          <a:p>
            <a:r>
              <a:rPr lang="da-DK" sz="4400" dirty="0" smtClean="0"/>
              <a:t>Spørgsmål?</a:t>
            </a:r>
            <a:endParaRPr lang="en-DK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ladsholder til billede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737" y="2610837"/>
            <a:ext cx="4280264" cy="3214325"/>
          </a:xfr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7" y="1497473"/>
            <a:ext cx="7118051" cy="509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4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C5C0DF-4C3C-B14D-94BC-ADB2C5775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354" y="972462"/>
            <a:ext cx="6349749" cy="956273"/>
          </a:xfrm>
        </p:spPr>
        <p:txBody>
          <a:bodyPr/>
          <a:lstStyle/>
          <a:p>
            <a:r>
              <a:rPr lang="da-DK" dirty="0" smtClean="0"/>
              <a:t>Hvad så nu?</a:t>
            </a:r>
            <a:endParaRPr lang="en-DK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71E72-A1D0-D947-B811-51543A810B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0017" y="2398427"/>
            <a:ext cx="6364816" cy="40378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dirty="0" smtClean="0"/>
              <a:t>Kopi </a:t>
            </a:r>
            <a:r>
              <a:rPr lang="en-GB" sz="1600" b="1" dirty="0" err="1" smtClean="0"/>
              <a:t>af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blåt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sygesikringsbevis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og</a:t>
            </a:r>
            <a:r>
              <a:rPr lang="en-GB" sz="1600" b="1" dirty="0" smtClean="0"/>
              <a:t> pas</a:t>
            </a:r>
          </a:p>
          <a:p>
            <a:pPr marL="0" indent="0">
              <a:buNone/>
            </a:pPr>
            <a:r>
              <a:rPr lang="en-GB" sz="1600" b="1" dirty="0" err="1" smtClean="0"/>
              <a:t>Udfyld</a:t>
            </a:r>
            <a:r>
              <a:rPr lang="en-GB" sz="1600" b="1" dirty="0" smtClean="0"/>
              <a:t> ski-</a:t>
            </a:r>
            <a:r>
              <a:rPr lang="en-GB" sz="1600" b="1" dirty="0" err="1" smtClean="0"/>
              <a:t>oplysninger</a:t>
            </a:r>
            <a:endParaRPr lang="en-GB" sz="1600" b="1" dirty="0" smtClean="0"/>
          </a:p>
          <a:p>
            <a:pPr>
              <a:buFontTx/>
              <a:buChar char="-"/>
            </a:pPr>
            <a:r>
              <a:rPr lang="en-GB" sz="1600" b="1" dirty="0" smtClean="0"/>
              <a:t>Ski </a:t>
            </a:r>
            <a:r>
              <a:rPr lang="en-GB" sz="1600" b="1" dirty="0" err="1" smtClean="0"/>
              <a:t>eller</a:t>
            </a:r>
            <a:r>
              <a:rPr lang="en-GB" sz="1600" b="1" dirty="0" smtClean="0"/>
              <a:t> snowboard, </a:t>
            </a:r>
            <a:r>
              <a:rPr lang="en-GB" sz="1600" b="1" dirty="0" err="1" smtClean="0"/>
              <a:t>støvlestørrelse</a:t>
            </a:r>
            <a:r>
              <a:rPr lang="en-GB" sz="1600" b="1" dirty="0" smtClean="0"/>
              <a:t>, </a:t>
            </a:r>
            <a:r>
              <a:rPr lang="en-GB" sz="1600" b="1" dirty="0" err="1" smtClean="0"/>
              <a:t>forsikring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m.m.</a:t>
            </a:r>
            <a:endParaRPr lang="en-GB" sz="1600" b="1" dirty="0" smtClean="0"/>
          </a:p>
          <a:p>
            <a:pPr>
              <a:buFontTx/>
              <a:buChar char="-"/>
            </a:pPr>
            <a:endParaRPr lang="en-GB" sz="1600" b="1" dirty="0" smtClean="0"/>
          </a:p>
          <a:p>
            <a:pPr>
              <a:buFontTx/>
              <a:buChar char="-"/>
            </a:pPr>
            <a:r>
              <a:rPr lang="en-GB" sz="1600" b="1" dirty="0" err="1" smtClean="0"/>
              <a:t>Måske</a:t>
            </a:r>
            <a:r>
              <a:rPr lang="en-GB" sz="1600" b="1" dirty="0" smtClean="0"/>
              <a:t> du </a:t>
            </a:r>
            <a:r>
              <a:rPr lang="en-GB" sz="1600" b="1" dirty="0" err="1" smtClean="0"/>
              <a:t>er</a:t>
            </a:r>
            <a:r>
              <a:rPr lang="en-GB" sz="1600" b="1" dirty="0" smtClean="0"/>
              <a:t> god at </a:t>
            </a:r>
            <a:r>
              <a:rPr lang="en-GB" sz="1600" b="1" dirty="0" err="1" smtClean="0"/>
              <a:t>bage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en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kage</a:t>
            </a:r>
            <a:r>
              <a:rPr lang="en-GB" sz="1600" b="1" dirty="0" smtClean="0"/>
              <a:t>?</a:t>
            </a:r>
            <a:endParaRPr lang="en-GB" sz="1600" b="1" dirty="0"/>
          </a:p>
          <a:p>
            <a:pPr>
              <a:buFontTx/>
              <a:buChar char="-"/>
            </a:pPr>
            <a:endParaRPr lang="en-GB" sz="1600" b="1" dirty="0" smtClean="0"/>
          </a:p>
          <a:p>
            <a:pPr marL="0" indent="0">
              <a:buNone/>
            </a:pPr>
            <a:r>
              <a:rPr lang="en-GB" sz="1600" b="1" dirty="0" err="1" smtClean="0"/>
              <a:t>Tak</a:t>
            </a:r>
            <a:r>
              <a:rPr lang="en-GB" sz="1600" b="1" dirty="0" smtClean="0"/>
              <a:t> for </a:t>
            </a:r>
            <a:r>
              <a:rPr lang="en-GB" sz="1600" b="1" dirty="0" err="1" smtClean="0"/>
              <a:t>i</a:t>
            </a:r>
            <a:r>
              <a:rPr lang="en-GB" sz="1600" b="1" dirty="0" smtClean="0"/>
              <a:t> dag. 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28" y="1928736"/>
            <a:ext cx="4269971" cy="284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388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Museo 500</vt:lpstr>
      <vt:lpstr>Office-tema</vt:lpstr>
      <vt:lpstr>Skitur til Isaberg Sverige</vt:lpstr>
      <vt:lpstr>Program for i aften</vt:lpstr>
      <vt:lpstr>Program for skituren</vt:lpstr>
      <vt:lpstr>Program for skituren</vt:lpstr>
      <vt:lpstr>Program for skituren</vt:lpstr>
      <vt:lpstr>Pakkeliste</vt:lpstr>
      <vt:lpstr>Alt det kedelige</vt:lpstr>
      <vt:lpstr>Spørgsmål?</vt:lpstr>
      <vt:lpstr>Hvad så nu?</vt:lpstr>
    </vt:vector>
  </TitlesOfParts>
  <Company>Ringsted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Skitur til Valläsen</dc:title>
  <dc:creator>Anne Marie Simonsen</dc:creator>
  <cp:lastModifiedBy>Lasse Dreboldt Olsen</cp:lastModifiedBy>
  <cp:revision>30</cp:revision>
  <dcterms:created xsi:type="dcterms:W3CDTF">2022-01-31T10:34:17Z</dcterms:created>
  <dcterms:modified xsi:type="dcterms:W3CDTF">2024-01-08T15:29:57Z</dcterms:modified>
</cp:coreProperties>
</file>